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269663"/>
    <a:srgbClr val="3D7F4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F8E86A-96A2-4780-827A-C75C6677BF62}" type="datetimeFigureOut">
              <a:rPr lang="en-US" smtClean="0"/>
              <a:pPr/>
              <a:t>12/9/2010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CA8866-E626-4BB2-9BE7-FCFA2AAB7F4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876800"/>
            <a:ext cx="6400800" cy="76200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4525963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4" name="Can 3"/>
          <p:cNvSpPr/>
          <p:nvPr/>
        </p:nvSpPr>
        <p:spPr>
          <a:xfrm>
            <a:off x="2362200" y="2209800"/>
            <a:ext cx="5105400" cy="2971800"/>
          </a:xfrm>
          <a:prstGeom prst="can">
            <a:avLst>
              <a:gd name="adj" fmla="val 50000"/>
            </a:avLst>
          </a:prstGeom>
          <a:solidFill>
            <a:schemeClr val="tx2">
              <a:lumMod val="75000"/>
            </a:schemeClr>
          </a:solidFill>
          <a:ln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Oval 4"/>
          <p:cNvSpPr/>
          <p:nvPr/>
        </p:nvSpPr>
        <p:spPr>
          <a:xfrm>
            <a:off x="2362200" y="2133600"/>
            <a:ext cx="5105400" cy="1600200"/>
          </a:xfrm>
          <a:prstGeom prst="ellipse">
            <a:avLst/>
          </a:prstGeom>
          <a:solidFill>
            <a:srgbClr val="269663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4724400" y="2133600"/>
            <a:ext cx="152400" cy="1600200"/>
          </a:xfrm>
          <a:prstGeom prst="rect">
            <a:avLst/>
          </a:prstGeom>
          <a:solidFill>
            <a:srgbClr val="FFFF6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>
            <a:off x="3962400" y="2209800"/>
            <a:ext cx="76200" cy="14478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>
            <a:off x="5562600" y="2133600"/>
            <a:ext cx="76200" cy="152400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/>
          <p:cNvSpPr/>
          <p:nvPr/>
        </p:nvSpPr>
        <p:spPr>
          <a:xfrm>
            <a:off x="3048000" y="2362200"/>
            <a:ext cx="76200" cy="114300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2590800" y="2667000"/>
            <a:ext cx="457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40               45           50           45              40    </a:t>
            </a:r>
            <a:endParaRPr lang="en-US" dirty="0"/>
          </a:p>
        </p:txBody>
      </p:sp>
      <p:sp>
        <p:nvSpPr>
          <p:cNvPr id="11" name="Flowchart: Process 10"/>
          <p:cNvSpPr/>
          <p:nvPr/>
        </p:nvSpPr>
        <p:spPr>
          <a:xfrm>
            <a:off x="6553200" y="2438400"/>
            <a:ext cx="76200" cy="1143000"/>
          </a:xfrm>
          <a:prstGeom prst="flowChartProcess">
            <a:avLst/>
          </a:prstGeom>
          <a:solidFill>
            <a:schemeClr val="bg2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</Words>
  <Application>Microsoft Office PowerPoint</Application>
  <PresentationFormat>On-screen Show (4:3)</PresentationFormat>
  <Paragraphs>1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Slide 1</vt:lpstr>
      <vt:lpstr>Slide 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gulnic15</dc:creator>
  <cp:lastModifiedBy>gulnic15</cp:lastModifiedBy>
  <cp:revision>8</cp:revision>
  <dcterms:created xsi:type="dcterms:W3CDTF">2010-12-02T14:57:29Z</dcterms:created>
  <dcterms:modified xsi:type="dcterms:W3CDTF">2010-12-09T19:22:40Z</dcterms:modified>
</cp:coreProperties>
</file>